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4663"/>
  </p:normalViewPr>
  <p:slideViewPr>
    <p:cSldViewPr snapToGrid="0" snapToObjects="1">
      <p:cViewPr>
        <p:scale>
          <a:sx n="100" d="100"/>
          <a:sy n="100" d="100"/>
        </p:scale>
        <p:origin x="89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95DD-EDB7-A84E-B037-4D879BB472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AB7ABA-4770-9247-9B2C-F0FBC7131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0819A-4798-0F4D-A002-51EF39E15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3571B-BD69-8547-93D0-FF4A13873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9F3E9-E2FB-924C-B5BD-DEA3FEA1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60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A096-E82F-DF48-9D0F-80776B91B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A0FF9-152F-384A-9670-E7DFAFA42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F2BA8-68E8-AD4B-A854-5A5C1668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4FDB0-958A-0942-A972-E262E7B30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68AD6-2984-B34D-9D71-92CE34B87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04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B8B4C7-09C3-5744-BAC2-FAF36862C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887CA9-5D87-E444-AF09-A7B4B4F3C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4F37C-A178-4E4B-ACE5-A4F27F893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E0E6E-F54A-224B-9AA8-CD35D826E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5E6A1-EEB2-BC4E-81B8-39A75C50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13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D916-8E2B-5341-A5A9-331958365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87E83-22ED-984B-95E1-400B25C76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A1C9E-C206-2B4C-9132-A281EBBD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11156-9856-364E-8150-5F8CCDB9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BD630-408E-F747-B6BD-C3831D3D4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25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C729C-70C9-D747-9F03-CE7C887BF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64ED5-A7F2-214E-BE8A-5EF31EE67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47E69-E591-BB4A-A97E-83E1714C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5C7FC-8EC9-7D4F-8F03-C8D2A90D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7949A-CCD9-7142-8C17-6F50DB452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1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02E02-A669-EC41-905E-5332E56AE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7E701-6588-B64D-A1AE-DC15BD840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45DDE-BDA0-424A-AA8C-D79D68600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9E898-C625-724A-85D5-223E8868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B145F-A895-4B44-81EB-FA3AA95BD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F84D8-0A1F-A94A-9F77-D169503BD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13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6F2EC-54C1-E34C-BEFE-FBE29F867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31FF2-5159-704A-97B8-119BB1A5F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29E95-CDC9-3D4E-89AE-3C91F2277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CF844-6556-0F4E-9DC8-F41BD0FF8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F7087-4565-EE46-9F7D-6B859880C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A1AEAF-88A4-3642-968B-915810128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879F26-AC20-3C4A-834B-DF8FBBB15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957F55-CBB9-4D4E-9C72-D1E88234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59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51B2D-AF2B-814E-82B2-53AC9705E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0641A1-36E5-1947-A67C-2307EF064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FF12C-4789-F84F-92C4-4D07AD5D3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50062-6876-1B47-A58A-A73A68A5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46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C8CC9D-4DF2-6A42-8CE2-83892B7A1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CEA023-55D4-5948-962F-E9B2C609C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9B9FD-419F-6443-B9F9-F5F5FE37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9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3CDB-8753-9140-A4DD-963E4C193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8C7BE-AF08-1943-BD8A-6371DD6A0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C1593-36FA-DE4D-871C-DF23232E6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99C87-2AFB-6443-A994-D3B7196F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12490-BB9B-5B40-BE67-C614EBA9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124EC-AC27-1343-A1FB-C57DAD85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52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17804-9C2E-F643-A8C7-644AEB615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A0809-10A1-1543-90C0-914759E29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340F7-8AF2-B548-AFD3-A995FD656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8BFAE-4EFB-6D48-BBDE-5D808CBF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6924B-AB2C-2B4C-AB41-C45954CC2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CC477-E37C-084E-AA9E-B8CB2B076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4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5C25A-1FF2-4A41-BA61-F9F57B3AB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AA9DC-E1B9-7D4C-81D1-F8A7A6918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E70E9-3DA4-B548-8B70-0D062B2A52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B41F5-7DC7-3D4F-8BB0-5B855D26D3F7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13CCF-2055-1940-AD38-53E21CF44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B242E-8D16-F04D-A54D-FED8A332E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E8C7C-4857-F747-AF9F-78EE1DF38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73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DCB173-DBF8-C647-8313-28C6FD41B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900" y="347198"/>
            <a:ext cx="6470650" cy="6371102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1D225B-A60D-C842-97D8-269BCB59D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1511300"/>
            <a:ext cx="3759200" cy="3835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E93F99-108B-5545-B02F-F4269D3C2E1D}"/>
              </a:ext>
            </a:extLst>
          </p:cNvPr>
          <p:cNvSpPr txBox="1"/>
          <p:nvPr/>
        </p:nvSpPr>
        <p:spPr>
          <a:xfrm>
            <a:off x="6819900" y="0"/>
            <a:ext cx="4815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BoS</a:t>
            </a:r>
            <a:r>
              <a:rPr lang="en-US" dirty="0"/>
              <a:t>                                Inverter                     Module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F50CCD-C1D8-EE49-A51D-5666A3600D0D}"/>
              </a:ext>
            </a:extLst>
          </p:cNvPr>
          <p:cNvSpPr txBox="1"/>
          <p:nvPr/>
        </p:nvSpPr>
        <p:spPr>
          <a:xfrm rot="16200000">
            <a:off x="2587679" y="3244334"/>
            <a:ext cx="555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Increased Labor          GHG Reduction         LCOE Reduction</a:t>
            </a:r>
          </a:p>
        </p:txBody>
      </p:sp>
    </p:spTree>
    <p:extLst>
      <p:ext uri="{BB962C8B-B14F-4D97-AF65-F5344CB8AC3E}">
        <p14:creationId xmlns:p14="http://schemas.microsoft.com/office/powerpoint/2010/main" val="414573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09AD1F5-D4D1-E14E-AFAF-260C0E64B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058" y="1447800"/>
            <a:ext cx="4699000" cy="3771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5FE666-DD00-5F46-A8F5-8A7EF80B7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772" y="1447800"/>
            <a:ext cx="4711700" cy="3771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51FB6A-2F4C-2042-8A44-AF1BFBCB0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0186" y="1447800"/>
            <a:ext cx="4724400" cy="3771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71A73D-42C2-CA46-BFED-8272F7A1E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" y="1447800"/>
            <a:ext cx="46990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35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Bush, Brian</dc:creator>
  <cp:lastModifiedBy>Bush, Brian</cp:lastModifiedBy>
  <cp:revision>2</cp:revision>
  <dcterms:created xsi:type="dcterms:W3CDTF">2020-06-24T01:42:04Z</dcterms:created>
  <dcterms:modified xsi:type="dcterms:W3CDTF">2020-06-24T01:53:34Z</dcterms:modified>
</cp:coreProperties>
</file>

<file path=docProps/thumbnail.jpeg>
</file>